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0"/>
  </p:notesMasterIdLst>
  <p:sldIdLst>
    <p:sldId id="256" r:id="rId2"/>
    <p:sldId id="264" r:id="rId3"/>
    <p:sldId id="295" r:id="rId4"/>
    <p:sldId id="292" r:id="rId5"/>
    <p:sldId id="257" r:id="rId6"/>
    <p:sldId id="258" r:id="rId7"/>
    <p:sldId id="278" r:id="rId8"/>
    <p:sldId id="288" r:id="rId9"/>
    <p:sldId id="267" r:id="rId10"/>
    <p:sldId id="275" r:id="rId11"/>
    <p:sldId id="259" r:id="rId12"/>
    <p:sldId id="262" r:id="rId13"/>
    <p:sldId id="261" r:id="rId14"/>
    <p:sldId id="273" r:id="rId15"/>
    <p:sldId id="263" r:id="rId16"/>
    <p:sldId id="276" r:id="rId17"/>
    <p:sldId id="277" r:id="rId18"/>
    <p:sldId id="279" r:id="rId19"/>
    <p:sldId id="260" r:id="rId20"/>
    <p:sldId id="270" r:id="rId21"/>
    <p:sldId id="266" r:id="rId22"/>
    <p:sldId id="268" r:id="rId23"/>
    <p:sldId id="269" r:id="rId24"/>
    <p:sldId id="271" r:id="rId25"/>
    <p:sldId id="272" r:id="rId26"/>
    <p:sldId id="274" r:id="rId27"/>
    <p:sldId id="294" r:id="rId28"/>
    <p:sldId id="265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7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171FF4-C2FD-4535-A9C3-DE7673B27F2B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DD16E0-66D9-4D5A-9807-1F7598CE147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D16E0-66D9-4D5A-9807-1F7598CE1470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7oom.ru/powerpoint/fon-dlya-prezentacii-vesna-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975" y="-49733"/>
            <a:ext cx="9251950" cy="6957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792087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Проект</a:t>
            </a:r>
            <a:endParaRPr lang="ru-RU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420888"/>
            <a:ext cx="6400800" cy="3217912"/>
          </a:xfrm>
        </p:spPr>
        <p:txBody>
          <a:bodyPr>
            <a:normAutofit/>
          </a:bodyPr>
          <a:lstStyle/>
          <a:p>
            <a:pPr lvl="1" algn="l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данного проекта:</a:t>
            </a:r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условий стимулирующих интерес к исследовательской деятельности, вовлечение детей в практическую деятельность по уходу и выращиванию  культурных огородных растений 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412776"/>
            <a:ext cx="89644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«От семечки до семечки»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7oom.ru/powerpoint/fon-dlya-prezentacii-vesna-0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Irina\Desktop\Новая папка\20170427_1404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19672" y="0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НАШ  МИНИ ОГОРОД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musafirova.ucoz.ru/Metod_kopilka/Pomosh/Dlja_prezent/Priroda/mir_prirody-3.pn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Irina\Pictures\2017-04-30\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004" y="1050200"/>
            <a:ext cx="8709475" cy="489908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75656" y="332656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Первый огурец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pptxbaza.ru/baza/shablon/priroda/ekologia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Irina\Pictures\2017-04-30\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9512" y="764704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РАССМАТРИВАНИЕ СЕМЕНИ  В ОГУРЦЕ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lusana.ru/files/5722/573/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7" y="0"/>
            <a:ext cx="93245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Irina\Pictures\2017-04-30\2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pedsovet.su/_ld/422/1753789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Irina\Desktop\Новая папка\20170516_1843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14500"/>
            <a:ext cx="8964488" cy="51435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1772816"/>
            <a:ext cx="88204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ЭТАПЫ РАЗВИТИЯ</a:t>
            </a:r>
            <a:endParaRPr lang="ru-RU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7oom.ru/powerpoint/fon-dlya-prezentacii-vesna-0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Irina\Pictures\2017-04-30\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99592" y="260648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ПЕРВАЯ ДЕГУСТАЦИЯ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http://pedsovet.su/_ld/422/1753789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0"/>
            <a:ext cx="93965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Irina\Desktop\Новая папка\20170419_1725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1196752"/>
            <a:ext cx="9324528" cy="5661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pedsovet.su/_ld/422/1753789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Irina\Desktop\Новая папка\20170428_1314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6792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7oom.ru/powerpoint/fon-dlya-prezentacii-vesna-0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Irina\Pictures\2017-04-30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pedsovet.su/_ld/422/1753789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Irina\Pictures\2017-04-30\1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87" y="0"/>
            <a:ext cx="3857625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47664" y="0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Второй урожай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http://7oom.ru/powerpoint/fon-dlya-prezentacii-vesna-0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C:\Users\Irina\Pictures\2017-04-30\0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11560" y="188640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Изучали, экспериментировали, наблюдали.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soldmaral.ucoz.ru/shablonPPT/listja.pn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Irina\Desktop\Новая папка\20170510_1832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87" y="0"/>
            <a:ext cx="3857625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23728" y="0"/>
            <a:ext cx="475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Третий урожай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7oom.ru/powerpoint/fon-dlya-prezentacii-vesna-0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Irina\Pictures\2017-04-30\1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9552" y="260648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Обследование урожая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7oom.ru/powerpoint/fon-dlya-prezentacii-vesna-0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Irina\Desktop\Новая папка\20170428_1316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  <p:pic>
        <p:nvPicPr>
          <p:cNvPr id="1027" name="Picture 3" descr="C:\Users\Irina\Desktop\Новая папка\20170510_1835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0"/>
            <a:ext cx="3635896" cy="204519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259632" y="0"/>
            <a:ext cx="3425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Сравнивали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7oom.ru/powerpoint/fon-dlya-prezentacii-vesna-0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Irina\Desktop\Новая папка\20170510_1847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75" y="0"/>
            <a:ext cx="3857625" cy="6858000"/>
          </a:xfrm>
          <a:prstGeom prst="rect">
            <a:avLst/>
          </a:prstGeom>
          <a:noFill/>
        </p:spPr>
      </p:pic>
      <p:pic>
        <p:nvPicPr>
          <p:cNvPr id="2051" name="Picture 3" descr="C:\Users\Irina\Desktop\Новая папка\20170419_1552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857625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267744" y="332656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ВЗВЕШИВАЛИ  НА  ВЕСАХ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soldmaral.ucoz.ru/shablonPPT/listja.pn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Irina\Desktop\Новая папка\20170503_1735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1792" y="764704"/>
            <a:ext cx="3602208" cy="6093296"/>
          </a:xfrm>
          <a:prstGeom prst="rect">
            <a:avLst/>
          </a:prstGeom>
          <a:noFill/>
        </p:spPr>
      </p:pic>
      <p:pic>
        <p:nvPicPr>
          <p:cNvPr id="3075" name="Picture 3" descr="C:\Users\Irina\Desktop\Новая папка\20170503_1734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0"/>
            <a:ext cx="3548993" cy="6309320"/>
          </a:xfrm>
          <a:prstGeom prst="rect">
            <a:avLst/>
          </a:prstGeom>
          <a:noFill/>
        </p:spPr>
      </p:pic>
      <p:pic>
        <p:nvPicPr>
          <p:cNvPr id="3076" name="Picture 4" descr="C:\Users\Irina\Desktop\Новая папка\20170503_1736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69368"/>
            <a:ext cx="3159615" cy="568863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835696" y="0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Наш результат!</a:t>
            </a:r>
            <a:endParaRPr lang="ru-RU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pedsovet.su/_ld/422/1753789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Irina\Desktop\Новая папка\20170510_1853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908720"/>
            <a:ext cx="3346470" cy="5949280"/>
          </a:xfrm>
          <a:prstGeom prst="rect">
            <a:avLst/>
          </a:prstGeom>
          <a:noFill/>
        </p:spPr>
      </p:pic>
      <p:pic>
        <p:nvPicPr>
          <p:cNvPr id="2051" name="Picture 3" descr="C:\Users\Irina\Desktop\Новая папка\20170510_1852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1340768"/>
            <a:ext cx="3347864" cy="5517232"/>
          </a:xfrm>
          <a:prstGeom prst="rect">
            <a:avLst/>
          </a:prstGeom>
          <a:noFill/>
        </p:spPr>
      </p:pic>
      <p:pic>
        <p:nvPicPr>
          <p:cNvPr id="2052" name="Picture 4" descr="C:\Users\Irina\Desktop\Новая папка\20170510_1853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412776"/>
            <a:ext cx="3062939" cy="544522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979712" y="0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ВКУСНО !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7oom.ru/powerpoint/fon-dlya-prezentacii-vesna-0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Irina\Desktop\Новая папка\20170516_2004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88640"/>
            <a:ext cx="3888432" cy="644502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55576" y="476672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ПОЛЕЗНО! 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ПРИГОДИТСЯ !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239000" cy="1196752"/>
          </a:xfrm>
        </p:spPr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sz="4800" dirty="0" smtClean="0"/>
              <a:t>УРОЖАЙ !</a:t>
            </a:r>
            <a:endParaRPr lang="ru-RU" sz="4800" dirty="0"/>
          </a:p>
        </p:txBody>
      </p:sp>
      <p:pic>
        <p:nvPicPr>
          <p:cNvPr id="3074" name="Picture 2" descr="C:\Users\Irina\Desktop\Новая папка\20170523_2102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9144000" cy="55172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7oom.ru/powerpoint/fon-dlya-prezentacii-vesna-0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Irina\Desktop\Новая папка\20170513_1505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75" y="0"/>
            <a:ext cx="3857625" cy="6858000"/>
          </a:xfrm>
          <a:prstGeom prst="rect">
            <a:avLst/>
          </a:prstGeom>
          <a:noFill/>
        </p:spPr>
      </p:pic>
      <p:pic>
        <p:nvPicPr>
          <p:cNvPr id="1027" name="Picture 3" descr="C:\Users\Irina\Desktop\Новая папка\20170427_1403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0"/>
            <a:ext cx="3857625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51520" y="188640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Урожай  ещё будет!</a:t>
            </a:r>
            <a:endParaRPr lang="ru-RU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Irina\Pictures\фото с тел\20180208_16331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880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Irina\Pictures\фото с тел\20180208_1630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7841"/>
            <a:ext cx="3816424" cy="685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Irina\Documents\фото дети ДЗ\20170201_2036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923928" cy="6858000"/>
          </a:xfrm>
          <a:prstGeom prst="rect">
            <a:avLst/>
          </a:prstGeom>
          <a:noFill/>
        </p:spPr>
      </p:pic>
      <p:pic>
        <p:nvPicPr>
          <p:cNvPr id="17412" name="Picture 4" descr="C:\Users\Irina\Documents\фото дети ДЗ\20170201_203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2447" y="0"/>
            <a:ext cx="5251553" cy="400506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635896" y="6021288"/>
            <a:ext cx="5508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ПОСАДИЛИ ПОМИДОРЫ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zoozel.ru/gallery/images/1307766_priroda-fon-dlya-prezentacii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0"/>
            <a:ext cx="93965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Irina\Pictures\2017-04-19\1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0"/>
            <a:ext cx="5112568" cy="6669360"/>
          </a:xfrm>
          <a:prstGeom prst="rect">
            <a:avLst/>
          </a:prstGeom>
          <a:noFill/>
        </p:spPr>
      </p:pic>
      <p:pic>
        <p:nvPicPr>
          <p:cNvPr id="1026" name="Picture 2" descr="C:\Users\Irina\Desktop\Новая папка\20170405_1933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52536" y="0"/>
            <a:ext cx="3857625" cy="65973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03648" y="1"/>
            <a:ext cx="48965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Радовались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soldmaral.ucoz.ru/shablonPPT/listja.pn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Irina\Pictures\2017-04-19\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87" y="0"/>
            <a:ext cx="4449093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71600" y="0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Исследо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вали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 зарисовывали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pedsovet.su/_ld/422/1753789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Irina\Desktop\Новая папка\20170405_1837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0"/>
            <a:ext cx="432048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2390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13315" name="Picture 3" descr="C:\Users\Irina\Pictures\2017-04-30\1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2676"/>
            <a:ext cx="8460432" cy="634532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8172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Проводили опыты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zoozel.ru/gallery/images/1307766_priroda-fon-dlya-prezentacii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Irina\Pictures\2017-04-30\1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051720" y="0"/>
            <a:ext cx="5184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Ухажи</a:t>
            </a:r>
            <a:r>
              <a:rPr lang="ru-RU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вали</a:t>
            </a:r>
            <a:endParaRPr lang="ru-RU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317</TotalTime>
  <Words>87</Words>
  <Application>Microsoft Office PowerPoint</Application>
  <PresentationFormat>Экран (4:3)</PresentationFormat>
  <Paragraphs>28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Изящная</vt:lpstr>
      <vt:lpstr>Проект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 УРОЖАЙ !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</dc:title>
  <dc:creator>Irina</dc:creator>
  <cp:lastModifiedBy>Irina</cp:lastModifiedBy>
  <cp:revision>43</cp:revision>
  <dcterms:created xsi:type="dcterms:W3CDTF">2017-05-11T07:10:24Z</dcterms:created>
  <dcterms:modified xsi:type="dcterms:W3CDTF">2020-01-20T05:46:57Z</dcterms:modified>
</cp:coreProperties>
</file>